
<file path=[Content_Types].xml><?xml version="1.0" encoding="utf-8"?>
<Types xmlns="http://schemas.openxmlformats.org/package/2006/content-types">
  <Default Extension="fntdata" ContentType="application/x-fontdata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260" r:id="rId2"/>
    <p:sldId id="261" r:id="rId3"/>
    <p:sldId id="262" r:id="rId4"/>
  </p:sldIdLst>
  <p:sldSz cx="7556500" cy="10693400"/>
  <p:notesSz cx="7556500" cy="106934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游ゴシック" panose="020B0400000000000000" pitchFamily="50" charset="-128"/>
      <p:regular r:id="rId9"/>
      <p:bold r:id="rId10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2" d="100"/>
          <a:sy n="32" d="100"/>
        </p:scale>
        <p:origin x="2420" y="2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presProps" Target="presProps.xml"/><Relationship Id="rId5" Type="http://schemas.openxmlformats.org/officeDocument/2006/relationships/font" Target="fonts/font1.fntdata"/><Relationship Id="rId15" Type="http://schemas.openxmlformats.org/officeDocument/2006/relationships/customXml" Target="../customXml/item1.xml"/><Relationship Id="rId10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font" Target="fonts/font5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3475" y="5988304"/>
            <a:ext cx="528955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24366" y="8798266"/>
            <a:ext cx="5707766" cy="834390"/>
          </a:xfrm>
          <a:prstGeom prst="rect">
            <a:avLst/>
          </a:prstGeom>
        </p:spPr>
        <p:txBody>
          <a:bodyPr lIns="0" tIns="0" rIns="0" bIns="0"/>
          <a:lstStyle>
            <a:lvl1pPr>
              <a:defRPr sz="5300" b="0" i="0">
                <a:solidFill>
                  <a:srgbClr val="085BA7"/>
                </a:solidFill>
                <a:latin typeface="游ゴシック" panose="020B0400000000000000" pitchFamily="50" charset="-128"/>
                <a:cs typeface="游ゴシック" panose="020B0400000000000000" pitchFamily="50" charset="-128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7825" y="2459482"/>
            <a:ext cx="3287077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1597" y="2459482"/>
            <a:ext cx="3287077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04" y="0"/>
            <a:ext cx="7539187" cy="9527587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02294" y="9613031"/>
            <a:ext cx="1184293" cy="573702"/>
          </a:xfrm>
          <a:prstGeom prst="rect">
            <a:avLst/>
          </a:prstGeom>
        </p:spPr>
      </p:pic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825" y="2459482"/>
            <a:ext cx="6800850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9210" y="9944862"/>
            <a:ext cx="2418080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825" y="9944862"/>
            <a:ext cx="173799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0680" y="9944862"/>
            <a:ext cx="173799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游ゴシック" panose="020B0400000000000000" pitchFamily="50" charset="-128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図 59">
            <a:extLst>
              <a:ext uri="{FF2B5EF4-FFF2-40B4-BE49-F238E27FC236}">
                <a16:creationId xmlns:a16="http://schemas.microsoft.com/office/drawing/2014/main" id="{D1D8E47C-72A0-6D0A-1BA7-885F8797880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558768" cy="106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52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A142AA63-9252-3D56-DB46-0F99DB17657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-3500" y="1400"/>
            <a:ext cx="7560000" cy="106920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630040" y="2898000"/>
            <a:ext cx="411035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085CA7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HiraKakuStd-W6"/>
              </a:rPr>
              <a:t>https://support.yayoi-</a:t>
            </a:r>
            <a:r>
              <a:rPr sz="900" b="1" spc="-10" dirty="0">
                <a:solidFill>
                  <a:srgbClr val="085CA7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HiraKakuStd-W6"/>
              </a:rPr>
              <a:t>kk.co.jp/subcontents.html?page_id=27525</a:t>
            </a:r>
            <a:endParaRPr sz="900" dirty="0">
              <a:latin typeface="游ゴシック" panose="020B0400000000000000" pitchFamily="50" charset="-128"/>
              <a:ea typeface="游ゴシック" panose="020B0400000000000000" pitchFamily="50" charset="-128"/>
              <a:cs typeface="HiraKakuStd-W6"/>
            </a:endParaRPr>
          </a:p>
        </p:txBody>
      </p:sp>
    </p:spTree>
    <p:extLst>
      <p:ext uri="{BB962C8B-B14F-4D97-AF65-F5344CB8AC3E}">
        <p14:creationId xmlns:p14="http://schemas.microsoft.com/office/powerpoint/2010/main" val="3296229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B4E1583F-CD2A-749B-FB91-8D4DA66CD72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00"/>
            <a:ext cx="7560000" cy="106920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959407" y="1480820"/>
            <a:ext cx="259397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484" dirty="0">
                <a:solidFill>
                  <a:srgbClr val="241E1C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HiraKakuStd-W6"/>
              </a:rPr>
              <a:t>●月●日</a:t>
            </a:r>
            <a:r>
              <a:rPr sz="3200" b="1" spc="-75" dirty="0">
                <a:solidFill>
                  <a:srgbClr val="241E1C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HiraKakuStd-W6"/>
              </a:rPr>
              <a:t>（●）</a:t>
            </a:r>
            <a:endParaRPr sz="3200" dirty="0">
              <a:latin typeface="游ゴシック" panose="020B0400000000000000" pitchFamily="50" charset="-128"/>
              <a:ea typeface="游ゴシック" panose="020B0400000000000000" pitchFamily="50" charset="-128"/>
              <a:cs typeface="HiraKakuStd-W6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297903" y="10350000"/>
            <a:ext cx="22860" cy="190500"/>
          </a:xfrm>
          <a:custGeom>
            <a:avLst/>
            <a:gdLst/>
            <a:ahLst/>
            <a:cxnLst/>
            <a:rect l="l" t="t" r="r" b="b"/>
            <a:pathLst>
              <a:path w="22860" h="190500">
                <a:moveTo>
                  <a:pt x="22860" y="0"/>
                </a:moveTo>
                <a:lnTo>
                  <a:pt x="0" y="0"/>
                </a:lnTo>
                <a:lnTo>
                  <a:pt x="0" y="190487"/>
                </a:lnTo>
                <a:lnTo>
                  <a:pt x="22860" y="190487"/>
                </a:lnTo>
                <a:lnTo>
                  <a:pt x="2286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865299" y="7877634"/>
            <a:ext cx="2792730" cy="161583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50" b="1" dirty="0">
                <a:solidFill>
                  <a:srgbClr val="085CA7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HiraKakuStd-W6"/>
              </a:rPr>
              <a:t>https://payroll-employee.yayoi-</a:t>
            </a:r>
            <a:r>
              <a:rPr sz="950" b="1" spc="-10" dirty="0">
                <a:solidFill>
                  <a:srgbClr val="085CA7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HiraKakuStd-W6"/>
              </a:rPr>
              <a:t>kk.co.jp/</a:t>
            </a:r>
            <a:endParaRPr sz="950" dirty="0">
              <a:latin typeface="游ゴシック" panose="020B0400000000000000" pitchFamily="50" charset="-128"/>
              <a:ea typeface="游ゴシック" panose="020B0400000000000000" pitchFamily="50" charset="-128"/>
              <a:cs typeface="HiraKakuStd-W6"/>
            </a:endParaRPr>
          </a:p>
        </p:txBody>
      </p:sp>
      <p:sp>
        <p:nvSpPr>
          <p:cNvPr id="12" name="object 225">
            <a:extLst>
              <a:ext uri="{FF2B5EF4-FFF2-40B4-BE49-F238E27FC236}">
                <a16:creationId xmlns:a16="http://schemas.microsoft.com/office/drawing/2014/main" id="{5DDAFFCE-D0AF-60EF-4842-57849A0C4B71}"/>
              </a:ext>
            </a:extLst>
          </p:cNvPr>
          <p:cNvSpPr txBox="1"/>
          <p:nvPr/>
        </p:nvSpPr>
        <p:spPr>
          <a:xfrm>
            <a:off x="5109404" y="10296000"/>
            <a:ext cx="1629458" cy="289823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25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HiraKakuStd-W6"/>
              </a:rPr>
              <a:t>xxxxxx@xxx.</a:t>
            </a:r>
            <a:r>
              <a:rPr sz="1600" b="1" spc="-165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HiraKakuStd-W6"/>
              </a:rPr>
              <a:t> </a:t>
            </a:r>
            <a:r>
              <a:rPr sz="1600" b="1" spc="-25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HiraKakuStd-W6"/>
              </a:rPr>
              <a:t>jp</a:t>
            </a:r>
            <a:endParaRPr sz="1600" dirty="0">
              <a:latin typeface="游ゴシック" panose="020B0400000000000000" pitchFamily="50" charset="-128"/>
              <a:ea typeface="游ゴシック" panose="020B0400000000000000" pitchFamily="50" charset="-128"/>
              <a:cs typeface="HiraKakuStd-W6"/>
            </a:endParaRPr>
          </a:p>
        </p:txBody>
      </p:sp>
      <p:sp>
        <p:nvSpPr>
          <p:cNvPr id="13" name="object 225">
            <a:extLst>
              <a:ext uri="{FF2B5EF4-FFF2-40B4-BE49-F238E27FC236}">
                <a16:creationId xmlns:a16="http://schemas.microsoft.com/office/drawing/2014/main" id="{3E2F2AA8-9F0A-75E5-6C1E-E727DE295F4C}"/>
              </a:ext>
            </a:extLst>
          </p:cNvPr>
          <p:cNvSpPr txBox="1"/>
          <p:nvPr/>
        </p:nvSpPr>
        <p:spPr>
          <a:xfrm>
            <a:off x="3398400" y="10314000"/>
            <a:ext cx="1507490" cy="289823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600" b="1" spc="-25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HiraKakuStd-W6"/>
              </a:rPr>
              <a:t>00-0000-0000</a:t>
            </a:r>
            <a:endParaRPr sz="1600" b="1" dirty="0">
              <a:latin typeface="游ゴシック" panose="020B0400000000000000" pitchFamily="50" charset="-128"/>
              <a:ea typeface="游ゴシック" panose="020B0400000000000000" pitchFamily="50" charset="-128"/>
              <a:cs typeface="HiraKakuStd-W6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133DBE3-6800-D07F-527E-F3962088DC7E}"/>
              </a:ext>
            </a:extLst>
          </p:cNvPr>
          <p:cNvSpPr txBox="1"/>
          <p:nvPr/>
        </p:nvSpPr>
        <p:spPr>
          <a:xfrm>
            <a:off x="2395785" y="10278000"/>
            <a:ext cx="925265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1600" b="1" spc="-25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HiraKakuStd-W6"/>
              </a:rPr>
              <a:t>総務部</a:t>
            </a:r>
            <a:endParaRPr lang="ja-JP" altLang="en-US" sz="1600" b="1" dirty="0">
              <a:latin typeface="游ゴシック" panose="020B0400000000000000" pitchFamily="50" charset="-128"/>
              <a:ea typeface="游ゴシック" panose="020B0400000000000000" pitchFamily="50" charset="-128"/>
              <a:cs typeface="HiraKakuStd-W6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5354EFA-DD07-6424-B252-FE0498B56047}"/>
              </a:ext>
            </a:extLst>
          </p:cNvPr>
          <p:cNvSpPr txBox="1"/>
          <p:nvPr/>
        </p:nvSpPr>
        <p:spPr>
          <a:xfrm>
            <a:off x="795142" y="10278000"/>
            <a:ext cx="1459108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16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HiraKakuStd-W6"/>
              </a:rPr>
              <a:t>問い合わせ先</a:t>
            </a:r>
          </a:p>
        </p:txBody>
      </p:sp>
    </p:spTree>
    <p:extLst>
      <p:ext uri="{BB962C8B-B14F-4D97-AF65-F5344CB8AC3E}">
        <p14:creationId xmlns:p14="http://schemas.microsoft.com/office/powerpoint/2010/main" val="13384983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96009EBCCF10949BD8A713D882FBCBB" ma:contentTypeVersion="10" ma:contentTypeDescription="新しいドキュメントを作成します。" ma:contentTypeScope="" ma:versionID="ac1a4ca6aafabe56859d0163f484a093">
  <xsd:schema xmlns:xsd="http://www.w3.org/2001/XMLSchema" xmlns:xs="http://www.w3.org/2001/XMLSchema" xmlns:p="http://schemas.microsoft.com/office/2006/metadata/properties" xmlns:ns2="8d6b8600-50a3-4956-99f1-f0b8f90181ff" xmlns:ns3="ee4ad6a3-37b7-407a-8b70-e79ae98b95a9" targetNamespace="http://schemas.microsoft.com/office/2006/metadata/properties" ma:root="true" ma:fieldsID="96ed18764c816037b186607368eb723f" ns2:_="" ns3:_="">
    <xsd:import namespace="8d6b8600-50a3-4956-99f1-f0b8f90181ff"/>
    <xsd:import namespace="ee4ad6a3-37b7-407a-8b70-e79ae98b95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6b8600-50a3-4956-99f1-f0b8f90181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画像タグ" ma:readOnly="false" ma:fieldId="{5cf76f15-5ced-4ddc-b409-7134ff3c332f}" ma:taxonomyMulti="true" ma:sspId="b8530148-bd74-4872-bf07-4d6b4759793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4ad6a3-37b7-407a-8b70-e79ae98b95a9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845d827-1590-4c5e-bd2a-ffb815356b0f}" ma:internalName="TaxCatchAll" ma:showField="CatchAllData" ma:web="ee4ad6a3-37b7-407a-8b70-e79ae98b95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e4ad6a3-37b7-407a-8b70-e79ae98b95a9" xsi:nil="true"/>
    <lcf76f155ced4ddcb4097134ff3c332f xmlns="8d6b8600-50a3-4956-99f1-f0b8f90181f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4F38DAC-837D-4B59-A32E-8873EABDDB02}"/>
</file>

<file path=customXml/itemProps2.xml><?xml version="1.0" encoding="utf-8"?>
<ds:datastoreItem xmlns:ds="http://schemas.openxmlformats.org/officeDocument/2006/customXml" ds:itemID="{4322D3B9-ADD1-4A25-9C69-40B49B2414D7}"/>
</file>

<file path=customXml/itemProps3.xml><?xml version="1.0" encoding="utf-8"?>
<ds:datastoreItem xmlns:ds="http://schemas.openxmlformats.org/officeDocument/2006/customXml" ds:itemID="{646F6BB1-8747-4B97-AB3F-CDAEDCDD24C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</TotalTime>
  <Words>44</Words>
  <PresentationFormat>ユーザー設定</PresentationFormat>
  <Paragraphs>7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6" baseType="lpstr">
      <vt:lpstr>游ゴシック</vt:lpstr>
      <vt:lpstr>Calibri</vt:lpstr>
      <vt:lpstr>Office Theme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2023-08-24T09:01:24Z</dcterms:created>
  <dcterms:modified xsi:type="dcterms:W3CDTF">2023-08-24T10:15:32Z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2023-08-24T00:00:00Z</vt:filetime>
  </property>
  <property fmtid="{D5CDD505-2E9C-101B-9397-08002B2CF9AE}" pid="3" name="Creator">
    <vt:lpwstr>Adobe Illustrator 25.4 (Macintosh)</vt:lpwstr>
  </property>
  <property fmtid="{D5CDD505-2E9C-101B-9397-08002B2CF9AE}" pid="4" name="LastSaved">
    <vt:filetime>2023-08-24T00:00:00Z</vt:filetime>
  </property>
  <property fmtid="{D5CDD505-2E9C-101B-9397-08002B2CF9AE}" pid="5" name="ContentTypeId">
    <vt:lpwstr>0x010100E96009EBCCF10949BD8A713D882FBCBB</vt:lpwstr>
  </property>
</Properties>
</file>