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4"/>
  </p:notesMasterIdLst>
  <p:sldIdLst>
    <p:sldId id="269" r:id="rId2"/>
    <p:sldId id="270" r:id="rId3"/>
    <p:sldId id="271" r:id="rId4"/>
    <p:sldId id="272" r:id="rId5"/>
    <p:sldId id="260" r:id="rId6"/>
    <p:sldId id="273" r:id="rId7"/>
    <p:sldId id="274" r:id="rId8"/>
    <p:sldId id="275" r:id="rId9"/>
    <p:sldId id="276" r:id="rId10"/>
    <p:sldId id="277" r:id="rId11"/>
    <p:sldId id="278" r:id="rId12"/>
    <p:sldId id="279" r:id="rId13"/>
  </p:sldIdLst>
  <p:sldSz cx="10693400" cy="7562850"/>
  <p:notesSz cx="10693400" cy="756285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游ゴシック" panose="020B0400000000000000" pitchFamily="50" charset="-128"/>
      <p:regular r:id="rId19"/>
      <p:bold r:id="rId2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888" y="2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A9DCC-748B-4917-8DCB-2CF2479EA441}" type="datetimeFigureOut">
              <a:rPr kumimoji="1" lang="ja-JP" altLang="en-US" smtClean="0"/>
              <a:t>2023/8/24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1E787-2625-460B-982B-E05027AB9B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8431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61E787-2625-460B-982B-E05027AB9B3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9782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085C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241E1C"/>
                </a:solidFill>
                <a:latin typeface="游ゴシック" panose="020B0400000000000000" pitchFamily="50" charset="-128"/>
                <a:cs typeface="游ゴシック" panose="020B0400000000000000" pitchFamily="50" charset="-128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756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F8F6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xxxxx@xxxx.jp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mailto:xxxx@xxxx.j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yoi-kk.co.jp/users/beginner/payroll-employee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図 32">
            <a:extLst>
              <a:ext uri="{FF2B5EF4-FFF2-40B4-BE49-F238E27FC236}">
                <a16:creationId xmlns:a16="http://schemas.microsoft.com/office/drawing/2014/main" id="{71CEB3BC-9026-184E-B1E3-3F7A42AB97EB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40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>
            <a:extLst>
              <a:ext uri="{FF2B5EF4-FFF2-40B4-BE49-F238E27FC236}">
                <a16:creationId xmlns:a16="http://schemas.microsoft.com/office/drawing/2014/main" id="{3F77C714-9E87-091F-0C7E-1705CA811ED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3342" y="0"/>
            <a:ext cx="10692000" cy="7560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34057" y="1647825"/>
            <a:ext cx="4979439" cy="3975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spcBef>
                <a:spcPts val="100"/>
              </a:spcBef>
            </a:pPr>
            <a:r>
              <a:rPr lang="en-US" altLang="ja-JP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20</a:t>
            </a:r>
            <a:r>
              <a:rPr lang="ja-JP" altLang="en-US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●●年●月●日（●）</a:t>
            </a:r>
          </a:p>
        </p:txBody>
      </p:sp>
      <p:sp>
        <p:nvSpPr>
          <p:cNvPr id="3" name="object 3"/>
          <p:cNvSpPr/>
          <p:nvPr/>
        </p:nvSpPr>
        <p:spPr>
          <a:xfrm>
            <a:off x="859473" y="1800225"/>
            <a:ext cx="0" cy="4170679"/>
          </a:xfrm>
          <a:custGeom>
            <a:avLst/>
            <a:gdLst/>
            <a:ahLst/>
            <a:cxnLst/>
            <a:rect l="l" t="t" r="r" b="b"/>
            <a:pathLst>
              <a:path h="4170679">
                <a:moveTo>
                  <a:pt x="0" y="0"/>
                </a:moveTo>
                <a:lnTo>
                  <a:pt x="0" y="4170654"/>
                </a:lnTo>
              </a:path>
            </a:pathLst>
          </a:custGeom>
          <a:ln w="36004">
            <a:solidFill>
              <a:srgbClr val="CF6A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5644" y="1694362"/>
            <a:ext cx="287655" cy="287655"/>
          </a:xfrm>
          <a:custGeom>
            <a:avLst/>
            <a:gdLst/>
            <a:ahLst/>
            <a:cxnLst/>
            <a:rect l="l" t="t" r="r" b="b"/>
            <a:pathLst>
              <a:path w="287655" h="287655">
                <a:moveTo>
                  <a:pt x="143700" y="0"/>
                </a:moveTo>
                <a:lnTo>
                  <a:pt x="98280" y="7324"/>
                </a:lnTo>
                <a:lnTo>
                  <a:pt x="58833" y="27721"/>
                </a:lnTo>
                <a:lnTo>
                  <a:pt x="27726" y="58825"/>
                </a:lnTo>
                <a:lnTo>
                  <a:pt x="7326" y="98269"/>
                </a:lnTo>
                <a:lnTo>
                  <a:pt x="0" y="143687"/>
                </a:lnTo>
                <a:lnTo>
                  <a:pt x="7326" y="189106"/>
                </a:lnTo>
                <a:lnTo>
                  <a:pt x="27726" y="228550"/>
                </a:lnTo>
                <a:lnTo>
                  <a:pt x="58833" y="259653"/>
                </a:lnTo>
                <a:lnTo>
                  <a:pt x="98280" y="280050"/>
                </a:lnTo>
                <a:lnTo>
                  <a:pt x="143700" y="287375"/>
                </a:lnTo>
                <a:lnTo>
                  <a:pt x="189114" y="280050"/>
                </a:lnTo>
                <a:lnTo>
                  <a:pt x="228557" y="259653"/>
                </a:lnTo>
                <a:lnTo>
                  <a:pt x="259662" y="228550"/>
                </a:lnTo>
                <a:lnTo>
                  <a:pt x="280062" y="189106"/>
                </a:lnTo>
                <a:lnTo>
                  <a:pt x="287388" y="143687"/>
                </a:lnTo>
                <a:lnTo>
                  <a:pt x="280062" y="98269"/>
                </a:lnTo>
                <a:lnTo>
                  <a:pt x="259662" y="58825"/>
                </a:lnTo>
                <a:lnTo>
                  <a:pt x="228557" y="27721"/>
                </a:lnTo>
                <a:lnTo>
                  <a:pt x="189114" y="7324"/>
                </a:lnTo>
                <a:lnTo>
                  <a:pt x="143700" y="0"/>
                </a:lnTo>
                <a:close/>
              </a:path>
            </a:pathLst>
          </a:custGeom>
          <a:solidFill>
            <a:srgbClr val="CF6A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5644" y="3296678"/>
            <a:ext cx="287655" cy="287655"/>
          </a:xfrm>
          <a:custGeom>
            <a:avLst/>
            <a:gdLst/>
            <a:ahLst/>
            <a:cxnLst/>
            <a:rect l="l" t="t" r="r" b="b"/>
            <a:pathLst>
              <a:path w="287655" h="287654">
                <a:moveTo>
                  <a:pt x="143700" y="0"/>
                </a:moveTo>
                <a:lnTo>
                  <a:pt x="98280" y="7324"/>
                </a:lnTo>
                <a:lnTo>
                  <a:pt x="58833" y="27721"/>
                </a:lnTo>
                <a:lnTo>
                  <a:pt x="27726" y="58825"/>
                </a:lnTo>
                <a:lnTo>
                  <a:pt x="7326" y="98269"/>
                </a:lnTo>
                <a:lnTo>
                  <a:pt x="0" y="143687"/>
                </a:lnTo>
                <a:lnTo>
                  <a:pt x="7326" y="189106"/>
                </a:lnTo>
                <a:lnTo>
                  <a:pt x="27726" y="228550"/>
                </a:lnTo>
                <a:lnTo>
                  <a:pt x="58833" y="259653"/>
                </a:lnTo>
                <a:lnTo>
                  <a:pt x="98280" y="280050"/>
                </a:lnTo>
                <a:lnTo>
                  <a:pt x="143700" y="287375"/>
                </a:lnTo>
                <a:lnTo>
                  <a:pt x="189114" y="280050"/>
                </a:lnTo>
                <a:lnTo>
                  <a:pt x="228557" y="259653"/>
                </a:lnTo>
                <a:lnTo>
                  <a:pt x="259662" y="228550"/>
                </a:lnTo>
                <a:lnTo>
                  <a:pt x="280062" y="189106"/>
                </a:lnTo>
                <a:lnTo>
                  <a:pt x="287388" y="143687"/>
                </a:lnTo>
                <a:lnTo>
                  <a:pt x="280062" y="98269"/>
                </a:lnTo>
                <a:lnTo>
                  <a:pt x="259662" y="58825"/>
                </a:lnTo>
                <a:lnTo>
                  <a:pt x="228557" y="27721"/>
                </a:lnTo>
                <a:lnTo>
                  <a:pt x="189114" y="7324"/>
                </a:lnTo>
                <a:lnTo>
                  <a:pt x="143700" y="0"/>
                </a:lnTo>
                <a:close/>
              </a:path>
            </a:pathLst>
          </a:custGeom>
          <a:solidFill>
            <a:srgbClr val="CF6A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5644" y="4537063"/>
            <a:ext cx="287655" cy="287655"/>
          </a:xfrm>
          <a:custGeom>
            <a:avLst/>
            <a:gdLst/>
            <a:ahLst/>
            <a:cxnLst/>
            <a:rect l="l" t="t" r="r" b="b"/>
            <a:pathLst>
              <a:path w="287655" h="287654">
                <a:moveTo>
                  <a:pt x="143700" y="0"/>
                </a:moveTo>
                <a:lnTo>
                  <a:pt x="98280" y="7324"/>
                </a:lnTo>
                <a:lnTo>
                  <a:pt x="58833" y="27721"/>
                </a:lnTo>
                <a:lnTo>
                  <a:pt x="27726" y="58825"/>
                </a:lnTo>
                <a:lnTo>
                  <a:pt x="7326" y="98269"/>
                </a:lnTo>
                <a:lnTo>
                  <a:pt x="0" y="143687"/>
                </a:lnTo>
                <a:lnTo>
                  <a:pt x="7326" y="189106"/>
                </a:lnTo>
                <a:lnTo>
                  <a:pt x="27726" y="228550"/>
                </a:lnTo>
                <a:lnTo>
                  <a:pt x="58833" y="259653"/>
                </a:lnTo>
                <a:lnTo>
                  <a:pt x="98280" y="280050"/>
                </a:lnTo>
                <a:lnTo>
                  <a:pt x="143700" y="287375"/>
                </a:lnTo>
                <a:lnTo>
                  <a:pt x="189114" y="280050"/>
                </a:lnTo>
                <a:lnTo>
                  <a:pt x="228557" y="259653"/>
                </a:lnTo>
                <a:lnTo>
                  <a:pt x="259662" y="228550"/>
                </a:lnTo>
                <a:lnTo>
                  <a:pt x="280062" y="189106"/>
                </a:lnTo>
                <a:lnTo>
                  <a:pt x="287388" y="143687"/>
                </a:lnTo>
                <a:lnTo>
                  <a:pt x="280062" y="98269"/>
                </a:lnTo>
                <a:lnTo>
                  <a:pt x="259662" y="58825"/>
                </a:lnTo>
                <a:lnTo>
                  <a:pt x="228557" y="27721"/>
                </a:lnTo>
                <a:lnTo>
                  <a:pt x="189114" y="7324"/>
                </a:lnTo>
                <a:lnTo>
                  <a:pt x="143700" y="0"/>
                </a:lnTo>
                <a:close/>
              </a:path>
            </a:pathLst>
          </a:custGeom>
          <a:solidFill>
            <a:srgbClr val="CF6A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5645" y="5824829"/>
            <a:ext cx="287655" cy="287655"/>
          </a:xfrm>
          <a:custGeom>
            <a:avLst/>
            <a:gdLst/>
            <a:ahLst/>
            <a:cxnLst/>
            <a:rect l="l" t="t" r="r" b="b"/>
            <a:pathLst>
              <a:path w="287655" h="287654">
                <a:moveTo>
                  <a:pt x="143700" y="0"/>
                </a:moveTo>
                <a:lnTo>
                  <a:pt x="98280" y="7324"/>
                </a:lnTo>
                <a:lnTo>
                  <a:pt x="58833" y="27721"/>
                </a:lnTo>
                <a:lnTo>
                  <a:pt x="27726" y="58825"/>
                </a:lnTo>
                <a:lnTo>
                  <a:pt x="7326" y="98269"/>
                </a:lnTo>
                <a:lnTo>
                  <a:pt x="0" y="143687"/>
                </a:lnTo>
                <a:lnTo>
                  <a:pt x="7326" y="189106"/>
                </a:lnTo>
                <a:lnTo>
                  <a:pt x="27726" y="228550"/>
                </a:lnTo>
                <a:lnTo>
                  <a:pt x="58833" y="259653"/>
                </a:lnTo>
                <a:lnTo>
                  <a:pt x="98280" y="280050"/>
                </a:lnTo>
                <a:lnTo>
                  <a:pt x="143700" y="287375"/>
                </a:lnTo>
                <a:lnTo>
                  <a:pt x="189114" y="280050"/>
                </a:lnTo>
                <a:lnTo>
                  <a:pt x="228557" y="259653"/>
                </a:lnTo>
                <a:lnTo>
                  <a:pt x="259662" y="228550"/>
                </a:lnTo>
                <a:lnTo>
                  <a:pt x="280062" y="189106"/>
                </a:lnTo>
                <a:lnTo>
                  <a:pt x="287388" y="143687"/>
                </a:lnTo>
                <a:lnTo>
                  <a:pt x="280062" y="98269"/>
                </a:lnTo>
                <a:lnTo>
                  <a:pt x="259662" y="58825"/>
                </a:lnTo>
                <a:lnTo>
                  <a:pt x="228557" y="27721"/>
                </a:lnTo>
                <a:lnTo>
                  <a:pt x="189114" y="7324"/>
                </a:lnTo>
                <a:lnTo>
                  <a:pt x="143700" y="0"/>
                </a:lnTo>
                <a:close/>
              </a:path>
            </a:pathLst>
          </a:custGeom>
          <a:solidFill>
            <a:srgbClr val="CF6A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3AC8948-5DA3-CA23-A566-67A2E8D3E8BF}"/>
              </a:ext>
            </a:extLst>
          </p:cNvPr>
          <p:cNvSpPr txBox="1"/>
          <p:nvPr/>
        </p:nvSpPr>
        <p:spPr>
          <a:xfrm>
            <a:off x="1339278" y="2088158"/>
            <a:ext cx="6522298" cy="710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630"/>
              </a:spcBef>
            </a:pPr>
            <a:r>
              <a:rPr lang="ja-JP" altLang="en-US" sz="1800" b="1" spc="-5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弥生株式会社よりメールが届きます。</a:t>
            </a:r>
            <a:endParaRPr lang="ja-JP" altLang="en-US" sz="1800" b="1" dirty="0">
              <a:latin typeface="游ゴシック" panose="020B0400000000000000" pitchFamily="50" charset="-128"/>
              <a:ea typeface="游ゴシック" panose="020B0400000000000000" pitchFamily="50" charset="-128"/>
              <a:cs typeface="NotoSansJP-Medium"/>
            </a:endParaRPr>
          </a:p>
          <a:p>
            <a:pPr marL="18415">
              <a:lnSpc>
                <a:spcPct val="100000"/>
              </a:lnSpc>
              <a:spcBef>
                <a:spcPts val="535"/>
              </a:spcBef>
            </a:pPr>
            <a:r>
              <a:rPr lang="ja-JP" altLang="en-US" sz="180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メールに記載されている</a:t>
            </a:r>
            <a:r>
              <a:rPr lang="en-US" altLang="ja-JP" sz="180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URL</a:t>
            </a:r>
            <a:r>
              <a:rPr lang="ja-JP" altLang="en-US" sz="1800" b="1" spc="-75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から、初期登録をお願いします。</a:t>
            </a:r>
            <a:endParaRPr lang="ja-JP" altLang="en-US" sz="1800" b="1" dirty="0">
              <a:latin typeface="游ゴシック" panose="020B0400000000000000" pitchFamily="50" charset="-128"/>
              <a:ea typeface="游ゴシック" panose="020B0400000000000000" pitchFamily="50" charset="-128"/>
              <a:cs typeface="NotoSansJP-Medium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D2960F0-B982-FDC5-0DDE-CE4A57D0121E}"/>
              </a:ext>
            </a:extLst>
          </p:cNvPr>
          <p:cNvSpPr txBox="1"/>
          <p:nvPr/>
        </p:nvSpPr>
        <p:spPr>
          <a:xfrm>
            <a:off x="1339917" y="3675223"/>
            <a:ext cx="3867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b="1" spc="-5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必ず初期登録を完了してください。</a:t>
            </a:r>
            <a:endParaRPr lang="ja-JP" altLang="en-US" sz="1800" b="1" dirty="0">
              <a:latin typeface="游ゴシック" panose="020B0400000000000000" pitchFamily="50" charset="-128"/>
              <a:ea typeface="游ゴシック" panose="020B0400000000000000" pitchFamily="50" charset="-128"/>
              <a:cs typeface="NotoSansJP-Medium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9995784-2B0D-3D35-3ABA-451AC80368B1}"/>
              </a:ext>
            </a:extLst>
          </p:cNvPr>
          <p:cNvSpPr txBox="1"/>
          <p:nvPr/>
        </p:nvSpPr>
        <p:spPr>
          <a:xfrm>
            <a:off x="1341469" y="4921169"/>
            <a:ext cx="7917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例</a:t>
            </a:r>
            <a:r>
              <a:rPr lang="ja-JP" altLang="en-US" sz="1800" b="1" spc="-900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）</a:t>
            </a:r>
            <a:r>
              <a:rPr lang="ja-JP" altLang="en-US" sz="1800" b="1" spc="-5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◯月支給分より弥生のクラウド給与サービスで給与明細を配付します。</a:t>
            </a:r>
            <a:endParaRPr lang="ja-JP" altLang="en-US" sz="1800" b="1" dirty="0">
              <a:latin typeface="游ゴシック" panose="020B0400000000000000" pitchFamily="50" charset="-128"/>
              <a:ea typeface="游ゴシック" panose="020B0400000000000000" pitchFamily="50" charset="-128"/>
              <a:cs typeface="NotoSansJP-Medium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3E4102A-F21A-3DE6-519F-3267B4337690}"/>
              </a:ext>
            </a:extLst>
          </p:cNvPr>
          <p:cNvSpPr txBox="1"/>
          <p:nvPr/>
        </p:nvSpPr>
        <p:spPr>
          <a:xfrm>
            <a:off x="1364010" y="6225218"/>
            <a:ext cx="202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800" b="1" spc="-10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SansJP-Medium"/>
              </a:rPr>
              <a:t>申請業務運用開始</a:t>
            </a:r>
            <a:endParaRPr lang="zh-TW" altLang="en-US" sz="1800" b="1" dirty="0">
              <a:latin typeface="游ゴシック" panose="020B0400000000000000" pitchFamily="50" charset="-128"/>
              <a:ea typeface="游ゴシック" panose="020B0400000000000000" pitchFamily="50" charset="-128"/>
              <a:cs typeface="NotoSansJP-Medium"/>
            </a:endParaRPr>
          </a:p>
        </p:txBody>
      </p:sp>
      <p:sp>
        <p:nvSpPr>
          <p:cNvPr id="29" name="object 2">
            <a:extLst>
              <a:ext uri="{FF2B5EF4-FFF2-40B4-BE49-F238E27FC236}">
                <a16:creationId xmlns:a16="http://schemas.microsoft.com/office/drawing/2014/main" id="{B3872641-D743-4DDE-E9C3-418083440429}"/>
              </a:ext>
            </a:extLst>
          </p:cNvPr>
          <p:cNvSpPr txBox="1">
            <a:spLocks/>
          </p:cNvSpPr>
          <p:nvPr/>
        </p:nvSpPr>
        <p:spPr>
          <a:xfrm>
            <a:off x="1434058" y="3236922"/>
            <a:ext cx="4979442" cy="3975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>
            <a:lvl1pPr>
              <a:defRPr sz="2500" b="1" i="0">
                <a:solidFill>
                  <a:srgbClr val="241E1C"/>
                </a:solidFill>
                <a:latin typeface="07YasashisaGothicBold"/>
                <a:ea typeface="+mj-ea"/>
                <a:cs typeface="07YasashisaGothicBold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altLang="ja-JP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20</a:t>
            </a:r>
            <a:r>
              <a:rPr lang="ja-JP" altLang="en-US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●●年●月●日（●）まで</a:t>
            </a:r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EEF6156B-E64F-08D9-C0C7-C2CD97BFC6CE}"/>
              </a:ext>
            </a:extLst>
          </p:cNvPr>
          <p:cNvSpPr txBox="1">
            <a:spLocks/>
          </p:cNvSpPr>
          <p:nvPr/>
        </p:nvSpPr>
        <p:spPr>
          <a:xfrm>
            <a:off x="1434057" y="4477690"/>
            <a:ext cx="4979435" cy="3975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>
            <a:lvl1pPr>
              <a:defRPr sz="2500" b="1" i="0">
                <a:solidFill>
                  <a:srgbClr val="241E1C"/>
                </a:solidFill>
                <a:latin typeface="07YasashisaGothicBold"/>
                <a:ea typeface="+mj-ea"/>
                <a:cs typeface="07YasashisaGothicBold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altLang="ja-JP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20</a:t>
            </a:r>
            <a:r>
              <a:rPr lang="ja-JP" altLang="en-US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●●年●月●日（●）～</a:t>
            </a: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B2124789-0427-2B35-48F0-BBEEFA414E9E}"/>
              </a:ext>
            </a:extLst>
          </p:cNvPr>
          <p:cNvSpPr txBox="1">
            <a:spLocks/>
          </p:cNvSpPr>
          <p:nvPr/>
        </p:nvSpPr>
        <p:spPr>
          <a:xfrm>
            <a:off x="1434057" y="5760704"/>
            <a:ext cx="4979429" cy="3975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>
            <a:lvl1pPr>
              <a:defRPr sz="2500" b="1" i="0">
                <a:solidFill>
                  <a:srgbClr val="241E1C"/>
                </a:solidFill>
                <a:latin typeface="07YasashisaGothicBold"/>
                <a:ea typeface="+mj-ea"/>
                <a:cs typeface="07YasashisaGothicBold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altLang="ja-JP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20</a:t>
            </a:r>
            <a:r>
              <a:rPr lang="ja-JP" altLang="en-US" spc="-25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●●年●月●日（●）～</a:t>
            </a:r>
          </a:p>
        </p:txBody>
      </p:sp>
      <p:pic>
        <p:nvPicPr>
          <p:cNvPr id="33" name="object 75">
            <a:extLst>
              <a:ext uri="{FF2B5EF4-FFF2-40B4-BE49-F238E27FC236}">
                <a16:creationId xmlns:a16="http://schemas.microsoft.com/office/drawing/2014/main" id="{CE1930CC-6269-5521-095A-27F59F03565C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7869" y="485091"/>
            <a:ext cx="3251568" cy="92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2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5E5A9CB-687D-0654-F478-F0CC4F34290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85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21A86EC-3DBD-B0E9-F5EB-E3FDD173E9A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  <p:sp>
        <p:nvSpPr>
          <p:cNvPr id="7" name="object 2">
            <a:extLst>
              <a:ext uri="{FF2B5EF4-FFF2-40B4-BE49-F238E27FC236}">
                <a16:creationId xmlns:a16="http://schemas.microsoft.com/office/drawing/2014/main" id="{3CF8BF6D-4A3B-901E-7C01-FD5C7FF4EE84}"/>
              </a:ext>
            </a:extLst>
          </p:cNvPr>
          <p:cNvSpPr txBox="1">
            <a:spLocks/>
          </p:cNvSpPr>
          <p:nvPr/>
        </p:nvSpPr>
        <p:spPr>
          <a:xfrm>
            <a:off x="3382874" y="4771390"/>
            <a:ext cx="5469026" cy="457835"/>
          </a:xfrm>
          <a:prstGeom prst="rect">
            <a:avLst/>
          </a:prstGeom>
        </p:spPr>
        <p:txBody>
          <a:bodyPr vert="horz" wrap="square" lIns="0" tIns="17145" rIns="0" bIns="0" rtlCol="0">
            <a:noAutofit/>
          </a:bodyPr>
          <a:lstStyle>
            <a:lvl1pPr>
              <a:defRPr sz="2800" b="1" i="0">
                <a:solidFill>
                  <a:srgbClr val="241E1C"/>
                </a:solidFill>
                <a:latin typeface="HiraKakuStd-W6"/>
                <a:ea typeface="+mj-ea"/>
                <a:cs typeface="HiraKakuStd-W6"/>
              </a:defRPr>
            </a:lvl1pPr>
          </a:lstStyle>
          <a:p>
            <a:pPr marL="19685" algn="ctr">
              <a:lnSpc>
                <a:spcPct val="100000"/>
              </a:lnSpc>
            </a:pPr>
            <a:r>
              <a:rPr lang="en-US" altLang="ja-JP" sz="2800" b="1" spc="-10" dirty="0">
                <a:solidFill>
                  <a:srgbClr val="241E1C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hlinkClick r:id="rId3"/>
              </a:rPr>
              <a:t>x</a:t>
            </a:r>
            <a:r>
              <a:rPr lang="en-US" altLang="ja-JP" sz="2800" b="1" spc="-10" dirty="0">
                <a:solidFill>
                  <a:srgbClr val="241E1C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hlinkClick r:id="rId4"/>
              </a:rPr>
              <a:t>xxxx@xxxx.jp</a:t>
            </a:r>
            <a:endParaRPr lang="en-US" altLang="ja-JP" sz="2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4" name="bg object 17">
            <a:extLst>
              <a:ext uri="{FF2B5EF4-FFF2-40B4-BE49-F238E27FC236}">
                <a16:creationId xmlns:a16="http://schemas.microsoft.com/office/drawing/2014/main" id="{D3B284D7-B1AF-6C4E-C52F-53094B9B524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95868" y="593081"/>
            <a:ext cx="3251568" cy="92923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C52A73F-2AD6-D3CC-098D-BC089A4BA75D}"/>
              </a:ext>
            </a:extLst>
          </p:cNvPr>
          <p:cNvSpPr txBox="1"/>
          <p:nvPr/>
        </p:nvSpPr>
        <p:spPr>
          <a:xfrm>
            <a:off x="4737100" y="3705180"/>
            <a:ext cx="29718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2800" b="1" spc="-1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●●●●●●●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30AB253-5929-E3EC-8255-491B60F85697}"/>
              </a:ext>
            </a:extLst>
          </p:cNvPr>
          <p:cNvSpPr txBox="1"/>
          <p:nvPr/>
        </p:nvSpPr>
        <p:spPr>
          <a:xfrm>
            <a:off x="4737100" y="2677626"/>
            <a:ext cx="29718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2800" b="1" spc="-1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●●●●●●●</a:t>
            </a:r>
          </a:p>
        </p:txBody>
      </p:sp>
      <p:sp>
        <p:nvSpPr>
          <p:cNvPr id="9" name="bg object 27">
            <a:extLst>
              <a:ext uri="{FF2B5EF4-FFF2-40B4-BE49-F238E27FC236}">
                <a16:creationId xmlns:a16="http://schemas.microsoft.com/office/drawing/2014/main" id="{FEC4CA8D-3926-5F61-0291-F73227D3CE36}"/>
              </a:ext>
            </a:extLst>
          </p:cNvPr>
          <p:cNvSpPr/>
          <p:nvPr/>
        </p:nvSpPr>
        <p:spPr>
          <a:xfrm>
            <a:off x="2677824" y="2639739"/>
            <a:ext cx="1911350" cy="599440"/>
          </a:xfrm>
          <a:custGeom>
            <a:avLst/>
            <a:gdLst/>
            <a:ahLst/>
            <a:cxnLst/>
            <a:rect l="l" t="t" r="r" b="b"/>
            <a:pathLst>
              <a:path w="1911350" h="599439">
                <a:moveTo>
                  <a:pt x="1611096" y="0"/>
                </a:moveTo>
                <a:lnTo>
                  <a:pt x="299707" y="0"/>
                </a:lnTo>
                <a:lnTo>
                  <a:pt x="251094" y="3922"/>
                </a:lnTo>
                <a:lnTo>
                  <a:pt x="204978" y="15279"/>
                </a:lnTo>
                <a:lnTo>
                  <a:pt x="161976" y="33453"/>
                </a:lnTo>
                <a:lnTo>
                  <a:pt x="122706" y="57827"/>
                </a:lnTo>
                <a:lnTo>
                  <a:pt x="87783" y="87783"/>
                </a:lnTo>
                <a:lnTo>
                  <a:pt x="57827" y="122706"/>
                </a:lnTo>
                <a:lnTo>
                  <a:pt x="33453" y="161976"/>
                </a:lnTo>
                <a:lnTo>
                  <a:pt x="15279" y="204978"/>
                </a:lnTo>
                <a:lnTo>
                  <a:pt x="3922" y="251094"/>
                </a:lnTo>
                <a:lnTo>
                  <a:pt x="0" y="299707"/>
                </a:lnTo>
                <a:lnTo>
                  <a:pt x="3922" y="348320"/>
                </a:lnTo>
                <a:lnTo>
                  <a:pt x="15279" y="394436"/>
                </a:lnTo>
                <a:lnTo>
                  <a:pt x="33453" y="437437"/>
                </a:lnTo>
                <a:lnTo>
                  <a:pt x="57827" y="476708"/>
                </a:lnTo>
                <a:lnTo>
                  <a:pt x="87783" y="511630"/>
                </a:lnTo>
                <a:lnTo>
                  <a:pt x="122706" y="541587"/>
                </a:lnTo>
                <a:lnTo>
                  <a:pt x="161976" y="565960"/>
                </a:lnTo>
                <a:lnTo>
                  <a:pt x="204978" y="584134"/>
                </a:lnTo>
                <a:lnTo>
                  <a:pt x="251094" y="595491"/>
                </a:lnTo>
                <a:lnTo>
                  <a:pt x="299707" y="599414"/>
                </a:lnTo>
                <a:lnTo>
                  <a:pt x="1611096" y="599414"/>
                </a:lnTo>
                <a:lnTo>
                  <a:pt x="1659709" y="595491"/>
                </a:lnTo>
                <a:lnTo>
                  <a:pt x="1705825" y="584134"/>
                </a:lnTo>
                <a:lnTo>
                  <a:pt x="1748827" y="565960"/>
                </a:lnTo>
                <a:lnTo>
                  <a:pt x="1788097" y="541587"/>
                </a:lnTo>
                <a:lnTo>
                  <a:pt x="1823019" y="511630"/>
                </a:lnTo>
                <a:lnTo>
                  <a:pt x="1852976" y="476708"/>
                </a:lnTo>
                <a:lnTo>
                  <a:pt x="1877350" y="437437"/>
                </a:lnTo>
                <a:lnTo>
                  <a:pt x="1895524" y="394436"/>
                </a:lnTo>
                <a:lnTo>
                  <a:pt x="1906881" y="348320"/>
                </a:lnTo>
                <a:lnTo>
                  <a:pt x="1910803" y="299707"/>
                </a:lnTo>
                <a:lnTo>
                  <a:pt x="1906881" y="251094"/>
                </a:lnTo>
                <a:lnTo>
                  <a:pt x="1895524" y="204978"/>
                </a:lnTo>
                <a:lnTo>
                  <a:pt x="1877350" y="161976"/>
                </a:lnTo>
                <a:lnTo>
                  <a:pt x="1852976" y="122706"/>
                </a:lnTo>
                <a:lnTo>
                  <a:pt x="1823019" y="87783"/>
                </a:lnTo>
                <a:lnTo>
                  <a:pt x="1788097" y="57827"/>
                </a:lnTo>
                <a:lnTo>
                  <a:pt x="1748827" y="33453"/>
                </a:lnTo>
                <a:lnTo>
                  <a:pt x="1705825" y="15279"/>
                </a:lnTo>
                <a:lnTo>
                  <a:pt x="1659709" y="3922"/>
                </a:lnTo>
                <a:lnTo>
                  <a:pt x="1611096" y="0"/>
                </a:lnTo>
                <a:close/>
              </a:path>
            </a:pathLst>
          </a:custGeom>
          <a:solidFill>
            <a:srgbClr val="085C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543F3DF-8E83-9A11-195F-2DBEC46EC86A}"/>
              </a:ext>
            </a:extLst>
          </p:cNvPr>
          <p:cNvSpPr txBox="1"/>
          <p:nvPr/>
        </p:nvSpPr>
        <p:spPr>
          <a:xfrm>
            <a:off x="2819871" y="2711445"/>
            <a:ext cx="165558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ja-JP" altLang="en-US" sz="2700" b="1" spc="155" dirty="0">
                <a:solidFill>
                  <a:srgbClr val="F8F6F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担当部署</a:t>
            </a:r>
            <a:endParaRPr kumimoji="1" lang="ja-JP" altLang="en-US" sz="27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2" name="bg object 27">
            <a:extLst>
              <a:ext uri="{FF2B5EF4-FFF2-40B4-BE49-F238E27FC236}">
                <a16:creationId xmlns:a16="http://schemas.microsoft.com/office/drawing/2014/main" id="{B32F3944-B81D-2998-E870-CB612F70A450}"/>
              </a:ext>
            </a:extLst>
          </p:cNvPr>
          <p:cNvSpPr/>
          <p:nvPr/>
        </p:nvSpPr>
        <p:spPr>
          <a:xfrm>
            <a:off x="2677824" y="3661039"/>
            <a:ext cx="1911350" cy="599440"/>
          </a:xfrm>
          <a:custGeom>
            <a:avLst/>
            <a:gdLst/>
            <a:ahLst/>
            <a:cxnLst/>
            <a:rect l="l" t="t" r="r" b="b"/>
            <a:pathLst>
              <a:path w="1911350" h="599439">
                <a:moveTo>
                  <a:pt x="1611096" y="0"/>
                </a:moveTo>
                <a:lnTo>
                  <a:pt x="299707" y="0"/>
                </a:lnTo>
                <a:lnTo>
                  <a:pt x="251094" y="3922"/>
                </a:lnTo>
                <a:lnTo>
                  <a:pt x="204978" y="15279"/>
                </a:lnTo>
                <a:lnTo>
                  <a:pt x="161976" y="33453"/>
                </a:lnTo>
                <a:lnTo>
                  <a:pt x="122706" y="57827"/>
                </a:lnTo>
                <a:lnTo>
                  <a:pt x="87783" y="87783"/>
                </a:lnTo>
                <a:lnTo>
                  <a:pt x="57827" y="122706"/>
                </a:lnTo>
                <a:lnTo>
                  <a:pt x="33453" y="161976"/>
                </a:lnTo>
                <a:lnTo>
                  <a:pt x="15279" y="204978"/>
                </a:lnTo>
                <a:lnTo>
                  <a:pt x="3922" y="251094"/>
                </a:lnTo>
                <a:lnTo>
                  <a:pt x="0" y="299707"/>
                </a:lnTo>
                <a:lnTo>
                  <a:pt x="3922" y="348320"/>
                </a:lnTo>
                <a:lnTo>
                  <a:pt x="15279" y="394436"/>
                </a:lnTo>
                <a:lnTo>
                  <a:pt x="33453" y="437437"/>
                </a:lnTo>
                <a:lnTo>
                  <a:pt x="57827" y="476708"/>
                </a:lnTo>
                <a:lnTo>
                  <a:pt x="87783" y="511630"/>
                </a:lnTo>
                <a:lnTo>
                  <a:pt x="122706" y="541587"/>
                </a:lnTo>
                <a:lnTo>
                  <a:pt x="161976" y="565960"/>
                </a:lnTo>
                <a:lnTo>
                  <a:pt x="204978" y="584134"/>
                </a:lnTo>
                <a:lnTo>
                  <a:pt x="251094" y="595491"/>
                </a:lnTo>
                <a:lnTo>
                  <a:pt x="299707" y="599414"/>
                </a:lnTo>
                <a:lnTo>
                  <a:pt x="1611096" y="599414"/>
                </a:lnTo>
                <a:lnTo>
                  <a:pt x="1659709" y="595491"/>
                </a:lnTo>
                <a:lnTo>
                  <a:pt x="1705825" y="584134"/>
                </a:lnTo>
                <a:lnTo>
                  <a:pt x="1748827" y="565960"/>
                </a:lnTo>
                <a:lnTo>
                  <a:pt x="1788097" y="541587"/>
                </a:lnTo>
                <a:lnTo>
                  <a:pt x="1823019" y="511630"/>
                </a:lnTo>
                <a:lnTo>
                  <a:pt x="1852976" y="476708"/>
                </a:lnTo>
                <a:lnTo>
                  <a:pt x="1877350" y="437437"/>
                </a:lnTo>
                <a:lnTo>
                  <a:pt x="1895524" y="394436"/>
                </a:lnTo>
                <a:lnTo>
                  <a:pt x="1906881" y="348320"/>
                </a:lnTo>
                <a:lnTo>
                  <a:pt x="1910803" y="299707"/>
                </a:lnTo>
                <a:lnTo>
                  <a:pt x="1906881" y="251094"/>
                </a:lnTo>
                <a:lnTo>
                  <a:pt x="1895524" y="204978"/>
                </a:lnTo>
                <a:lnTo>
                  <a:pt x="1877350" y="161976"/>
                </a:lnTo>
                <a:lnTo>
                  <a:pt x="1852976" y="122706"/>
                </a:lnTo>
                <a:lnTo>
                  <a:pt x="1823019" y="87783"/>
                </a:lnTo>
                <a:lnTo>
                  <a:pt x="1788097" y="57827"/>
                </a:lnTo>
                <a:lnTo>
                  <a:pt x="1748827" y="33453"/>
                </a:lnTo>
                <a:lnTo>
                  <a:pt x="1705825" y="15279"/>
                </a:lnTo>
                <a:lnTo>
                  <a:pt x="1659709" y="3922"/>
                </a:lnTo>
                <a:lnTo>
                  <a:pt x="1611096" y="0"/>
                </a:lnTo>
                <a:close/>
              </a:path>
            </a:pathLst>
          </a:custGeom>
          <a:solidFill>
            <a:srgbClr val="085C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BF0EC88-3312-B36A-683E-9B33DA3B4367}"/>
              </a:ext>
            </a:extLst>
          </p:cNvPr>
          <p:cNvSpPr txBox="1"/>
          <p:nvPr/>
        </p:nvSpPr>
        <p:spPr>
          <a:xfrm>
            <a:off x="3003736" y="3730227"/>
            <a:ext cx="1261564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ja-JP" altLang="en-US" sz="2700" b="1" spc="155" dirty="0">
                <a:solidFill>
                  <a:srgbClr val="F8F6F4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 Sans JP"/>
              </a:rPr>
              <a:t>担当</a:t>
            </a:r>
            <a:r>
              <a:rPr lang="ja-JP" altLang="en-US" sz="2700" b="1" spc="-50" dirty="0">
                <a:solidFill>
                  <a:srgbClr val="F8F6F4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Noto Sans JP"/>
              </a:rPr>
              <a:t>者</a:t>
            </a:r>
            <a:endParaRPr kumimoji="1" lang="ja-JP" altLang="en-US" sz="27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6" name="bg object 27">
            <a:extLst>
              <a:ext uri="{FF2B5EF4-FFF2-40B4-BE49-F238E27FC236}">
                <a16:creationId xmlns:a16="http://schemas.microsoft.com/office/drawing/2014/main" id="{C2C26791-690A-88FC-515F-C3A91BED0269}"/>
              </a:ext>
            </a:extLst>
          </p:cNvPr>
          <p:cNvSpPr/>
          <p:nvPr/>
        </p:nvSpPr>
        <p:spPr>
          <a:xfrm>
            <a:off x="2677824" y="4705985"/>
            <a:ext cx="1911350" cy="599440"/>
          </a:xfrm>
          <a:custGeom>
            <a:avLst/>
            <a:gdLst/>
            <a:ahLst/>
            <a:cxnLst/>
            <a:rect l="l" t="t" r="r" b="b"/>
            <a:pathLst>
              <a:path w="1911350" h="599439">
                <a:moveTo>
                  <a:pt x="1611096" y="0"/>
                </a:moveTo>
                <a:lnTo>
                  <a:pt x="299707" y="0"/>
                </a:lnTo>
                <a:lnTo>
                  <a:pt x="251094" y="3922"/>
                </a:lnTo>
                <a:lnTo>
                  <a:pt x="204978" y="15279"/>
                </a:lnTo>
                <a:lnTo>
                  <a:pt x="161976" y="33453"/>
                </a:lnTo>
                <a:lnTo>
                  <a:pt x="122706" y="57827"/>
                </a:lnTo>
                <a:lnTo>
                  <a:pt x="87783" y="87783"/>
                </a:lnTo>
                <a:lnTo>
                  <a:pt x="57827" y="122706"/>
                </a:lnTo>
                <a:lnTo>
                  <a:pt x="33453" y="161976"/>
                </a:lnTo>
                <a:lnTo>
                  <a:pt x="15279" y="204978"/>
                </a:lnTo>
                <a:lnTo>
                  <a:pt x="3922" y="251094"/>
                </a:lnTo>
                <a:lnTo>
                  <a:pt x="0" y="299707"/>
                </a:lnTo>
                <a:lnTo>
                  <a:pt x="3922" y="348320"/>
                </a:lnTo>
                <a:lnTo>
                  <a:pt x="15279" y="394436"/>
                </a:lnTo>
                <a:lnTo>
                  <a:pt x="33453" y="437437"/>
                </a:lnTo>
                <a:lnTo>
                  <a:pt x="57827" y="476708"/>
                </a:lnTo>
                <a:lnTo>
                  <a:pt x="87783" y="511630"/>
                </a:lnTo>
                <a:lnTo>
                  <a:pt x="122706" y="541587"/>
                </a:lnTo>
                <a:lnTo>
                  <a:pt x="161976" y="565960"/>
                </a:lnTo>
                <a:lnTo>
                  <a:pt x="204978" y="584134"/>
                </a:lnTo>
                <a:lnTo>
                  <a:pt x="251094" y="595491"/>
                </a:lnTo>
                <a:lnTo>
                  <a:pt x="299707" y="599414"/>
                </a:lnTo>
                <a:lnTo>
                  <a:pt x="1611096" y="599414"/>
                </a:lnTo>
                <a:lnTo>
                  <a:pt x="1659709" y="595491"/>
                </a:lnTo>
                <a:lnTo>
                  <a:pt x="1705825" y="584134"/>
                </a:lnTo>
                <a:lnTo>
                  <a:pt x="1748827" y="565960"/>
                </a:lnTo>
                <a:lnTo>
                  <a:pt x="1788097" y="541587"/>
                </a:lnTo>
                <a:lnTo>
                  <a:pt x="1823019" y="511630"/>
                </a:lnTo>
                <a:lnTo>
                  <a:pt x="1852976" y="476708"/>
                </a:lnTo>
                <a:lnTo>
                  <a:pt x="1877350" y="437437"/>
                </a:lnTo>
                <a:lnTo>
                  <a:pt x="1895524" y="394436"/>
                </a:lnTo>
                <a:lnTo>
                  <a:pt x="1906881" y="348320"/>
                </a:lnTo>
                <a:lnTo>
                  <a:pt x="1910803" y="299707"/>
                </a:lnTo>
                <a:lnTo>
                  <a:pt x="1906881" y="251094"/>
                </a:lnTo>
                <a:lnTo>
                  <a:pt x="1895524" y="204978"/>
                </a:lnTo>
                <a:lnTo>
                  <a:pt x="1877350" y="161976"/>
                </a:lnTo>
                <a:lnTo>
                  <a:pt x="1852976" y="122706"/>
                </a:lnTo>
                <a:lnTo>
                  <a:pt x="1823019" y="87783"/>
                </a:lnTo>
                <a:lnTo>
                  <a:pt x="1788097" y="57827"/>
                </a:lnTo>
                <a:lnTo>
                  <a:pt x="1748827" y="33453"/>
                </a:lnTo>
                <a:lnTo>
                  <a:pt x="1705825" y="15279"/>
                </a:lnTo>
                <a:lnTo>
                  <a:pt x="1659709" y="3922"/>
                </a:lnTo>
                <a:lnTo>
                  <a:pt x="1611096" y="0"/>
                </a:lnTo>
                <a:close/>
              </a:path>
            </a:pathLst>
          </a:custGeom>
          <a:solidFill>
            <a:srgbClr val="085C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3EDAEA-5FBE-69FC-84EF-89B1C9375404}"/>
              </a:ext>
            </a:extLst>
          </p:cNvPr>
          <p:cNvSpPr txBox="1"/>
          <p:nvPr/>
        </p:nvSpPr>
        <p:spPr>
          <a:xfrm>
            <a:off x="3003736" y="4769474"/>
            <a:ext cx="128785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ja-JP" altLang="en-US" sz="2700" b="1" spc="155" dirty="0">
                <a:solidFill>
                  <a:srgbClr val="F8F6F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連絡先</a:t>
            </a:r>
            <a:endParaRPr kumimoji="1" lang="ja-JP" altLang="en-US" sz="27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6445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>
            <a:extLst>
              <a:ext uri="{FF2B5EF4-FFF2-40B4-BE49-F238E27FC236}">
                <a16:creationId xmlns:a16="http://schemas.microsoft.com/office/drawing/2014/main" id="{584695D0-1CBA-A642-1E0A-61D27421B4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4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図 52">
            <a:extLst>
              <a:ext uri="{FF2B5EF4-FFF2-40B4-BE49-F238E27FC236}">
                <a16:creationId xmlns:a16="http://schemas.microsoft.com/office/drawing/2014/main" id="{7E04606A-AB3E-A3A7-F628-013BD09793E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48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293C1522-EA4D-ADC5-A428-36237D1A032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09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EF224D39-913B-E477-4D44-DA02B875470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155" y="0"/>
            <a:ext cx="10692000" cy="7560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897630" y="1698625"/>
            <a:ext cx="3354070" cy="4064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500" b="1" spc="-1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20●●</a:t>
            </a:r>
            <a:r>
              <a:rPr sz="2500" b="1" spc="-3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年●月●日</a:t>
            </a:r>
            <a:r>
              <a:rPr sz="2500" b="1" spc="-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（●）</a:t>
            </a:r>
            <a:endParaRPr sz="25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3" name="bg object 30">
            <a:extLst>
              <a:ext uri="{FF2B5EF4-FFF2-40B4-BE49-F238E27FC236}">
                <a16:creationId xmlns:a16="http://schemas.microsoft.com/office/drawing/2014/main" id="{F8A8BB71-55A4-9427-08E0-800F0BD4E94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9829" y="895450"/>
            <a:ext cx="1919592" cy="9292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図 74">
            <a:extLst>
              <a:ext uri="{FF2B5EF4-FFF2-40B4-BE49-F238E27FC236}">
                <a16:creationId xmlns:a16="http://schemas.microsoft.com/office/drawing/2014/main" id="{EF0A68CF-5EFD-36C8-1CDA-82834D7986E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6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52AC753A-105B-C31A-D73C-D015BA27B8B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40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6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図 175">
            <a:extLst>
              <a:ext uri="{FF2B5EF4-FFF2-40B4-BE49-F238E27FC236}">
                <a16:creationId xmlns:a16="http://schemas.microsoft.com/office/drawing/2014/main" id="{40965794-05F0-FD9C-6AA2-9DBDDB0A2A2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2000" cy="7560000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1536700" y="6156000"/>
            <a:ext cx="4937125" cy="182101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  <a:hlinkClick r:id="rId3"/>
              </a:rPr>
              <a:t>https://www.yayoi-kk.co.jp/users/beginner/payroll-</a:t>
            </a:r>
            <a:r>
              <a:rPr sz="1100" b="1" spc="-10" dirty="0">
                <a:solidFill>
                  <a:srgbClr val="085CA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HiraKakuStd-W6"/>
                <a:hlinkClick r:id="rId3"/>
              </a:rPr>
              <a:t>employee/</a:t>
            </a:r>
            <a:endParaRPr sz="1100" b="1" dirty="0">
              <a:latin typeface="游ゴシック" panose="020B0400000000000000" pitchFamily="50" charset="-128"/>
              <a:ea typeface="游ゴシック" panose="020B0400000000000000" pitchFamily="50" charset="-128"/>
              <a:cs typeface="HiraKakuStd-W6"/>
            </a:endParaRPr>
          </a:p>
        </p:txBody>
      </p:sp>
    </p:spTree>
    <p:extLst>
      <p:ext uri="{BB962C8B-B14F-4D97-AF65-F5344CB8AC3E}">
        <p14:creationId xmlns:p14="http://schemas.microsoft.com/office/powerpoint/2010/main" val="236203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CDE1042B-0C57-FA32-E0A9-4706E5C17D8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400" y="0"/>
            <a:ext cx="10692000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31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96009EBCCF10949BD8A713D882FBCBB" ma:contentTypeVersion="10" ma:contentTypeDescription="新しいドキュメントを作成します。" ma:contentTypeScope="" ma:versionID="ac1a4ca6aafabe56859d0163f484a093">
  <xsd:schema xmlns:xsd="http://www.w3.org/2001/XMLSchema" xmlns:xs="http://www.w3.org/2001/XMLSchema" xmlns:p="http://schemas.microsoft.com/office/2006/metadata/properties" xmlns:ns2="8d6b8600-50a3-4956-99f1-f0b8f90181ff" xmlns:ns3="ee4ad6a3-37b7-407a-8b70-e79ae98b95a9" targetNamespace="http://schemas.microsoft.com/office/2006/metadata/properties" ma:root="true" ma:fieldsID="96ed18764c816037b186607368eb723f" ns2:_="" ns3:_="">
    <xsd:import namespace="8d6b8600-50a3-4956-99f1-f0b8f90181ff"/>
    <xsd:import namespace="ee4ad6a3-37b7-407a-8b70-e79ae98b95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6b8600-50a3-4956-99f1-f0b8f90181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b8530148-bd74-4872-bf07-4d6b475979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4ad6a3-37b7-407a-8b70-e79ae98b95a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845d827-1590-4c5e-bd2a-ffb815356b0f}" ma:internalName="TaxCatchAll" ma:showField="CatchAllData" ma:web="ee4ad6a3-37b7-407a-8b70-e79ae98b95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e4ad6a3-37b7-407a-8b70-e79ae98b95a9" xsi:nil="true"/>
    <lcf76f155ced4ddcb4097134ff3c332f xmlns="8d6b8600-50a3-4956-99f1-f0b8f90181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AC4A3CE-F71B-4545-A2BA-733448730BA5}"/>
</file>

<file path=customXml/itemProps2.xml><?xml version="1.0" encoding="utf-8"?>
<ds:datastoreItem xmlns:ds="http://schemas.openxmlformats.org/officeDocument/2006/customXml" ds:itemID="{085406BE-BDD4-4F00-953E-A145DA57E357}"/>
</file>

<file path=customXml/itemProps3.xml><?xml version="1.0" encoding="utf-8"?>
<ds:datastoreItem xmlns:ds="http://schemas.openxmlformats.org/officeDocument/2006/customXml" ds:itemID="{80C63DD0-DBF1-4B95-92E3-5ED9DA3BB84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149</Words>
  <PresentationFormat>ユーザー設定</PresentationFormat>
  <Paragraphs>18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5" baseType="lpstr">
      <vt:lpstr>游ゴシック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20●●年●月●日（●）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20●●年●月●日（●）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2023-08-17T06:08:21Z</dcterms:created>
  <dcterms:modified xsi:type="dcterms:W3CDTF">2023-08-24T10:11:06Z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2023-08-17T00:00:00Z</vt:filetime>
  </property>
  <property fmtid="{D5CDD505-2E9C-101B-9397-08002B2CF9AE}" pid="3" name="Creator">
    <vt:lpwstr>Adobe Illustrator 25.4 (Macintosh)</vt:lpwstr>
  </property>
  <property fmtid="{D5CDD505-2E9C-101B-9397-08002B2CF9AE}" pid="4" name="LastSaved">
    <vt:filetime>2023-08-17T00:00:00Z</vt:filetime>
  </property>
  <property fmtid="{D5CDD505-2E9C-101B-9397-08002B2CF9AE}" pid="5" name="ContentTypeId">
    <vt:lpwstr>0x010100E96009EBCCF10949BD8A713D882FBCBB</vt:lpwstr>
  </property>
</Properties>
</file>